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66" r:id="rId17"/>
    <p:sldId id="277" r:id="rId18"/>
    <p:sldId id="278" r:id="rId19"/>
    <p:sldId id="279" r:id="rId20"/>
    <p:sldId id="280" r:id="rId21"/>
    <p:sldId id="273" r:id="rId22"/>
    <p:sldId id="274" r:id="rId23"/>
    <p:sldId id="275" r:id="rId24"/>
    <p:sldId id="271" r:id="rId25"/>
    <p:sldId id="27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4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48851D8-0280-475D-9466-36AA35A1C93A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provides the basic set of statements and operators that you expect from an </a:t>
          </a:r>
          <a:r>
            <a:rPr lang="en-US" i="1" dirty="0"/>
            <a:t>imperative</a:t>
          </a:r>
          <a:r>
            <a:rPr lang="en-US" dirty="0"/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/>
      <dgm:spPr/>
      <dgm:t>
        <a:bodyPr/>
        <a:lstStyle/>
        <a:p>
          <a:r>
            <a:rPr lang="en-US"/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/>
      <dgm:spPr/>
      <dgm:t>
        <a:bodyPr/>
        <a:lstStyle/>
        <a:p>
          <a:r>
            <a:rPr lang="en-US" dirty="0"/>
            <a:t>You can write unreadable programs — Don’t try to be clever by being obscure.</a:t>
          </a:r>
        </a:p>
        <a:p>
          <a:r>
            <a:rPr lang="en-US" dirty="0"/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is powerful, but</a:t>
          </a:r>
          <a:br>
            <a:rPr lang="en-US" dirty="0"/>
          </a:br>
          <a:r>
            <a:rPr lang="en-US" dirty="0"/>
            <a:t>Programming in </a:t>
          </a:r>
          <a:r>
            <a:rPr lang="en-US" b="1" dirty="0"/>
            <a:t>C</a:t>
          </a:r>
          <a:r>
            <a:rPr lang="en-US" dirty="0"/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54315CF1-5CAE-114C-8218-9753DFBA872C}" type="pres">
      <dgm:prSet presAssocID="{BEC18EE7-FD5C-4513-BE51-BEDCD37BE9E1}" presName="Name0" presStyleCnt="0">
        <dgm:presLayoutVars>
          <dgm:dir/>
          <dgm:resizeHandles val="exact"/>
        </dgm:presLayoutVars>
      </dgm:prSet>
      <dgm:spPr/>
    </dgm:pt>
    <dgm:pt modelId="{4EA6CBEB-8F6F-EB49-A336-96EEFE6A25CA}" type="pres">
      <dgm:prSet presAssocID="{148851D8-0280-475D-9466-36AA35A1C93A}" presName="node" presStyleLbl="node1" presStyleIdx="0" presStyleCnt="4">
        <dgm:presLayoutVars>
          <dgm:bulletEnabled val="1"/>
        </dgm:presLayoutVars>
      </dgm:prSet>
      <dgm:spPr/>
    </dgm:pt>
    <dgm:pt modelId="{96A2552B-3417-5645-8908-EFFDD90E4343}" type="pres">
      <dgm:prSet presAssocID="{B355E2C3-1ED5-4997-8F28-568A2D6AC454}" presName="sibTrans" presStyleLbl="sibTrans1D1" presStyleIdx="0" presStyleCnt="3"/>
      <dgm:spPr/>
    </dgm:pt>
    <dgm:pt modelId="{F046FDFF-21A3-2D44-8A69-8F8F233573FC}" type="pres">
      <dgm:prSet presAssocID="{B355E2C3-1ED5-4997-8F28-568A2D6AC454}" presName="connectorText" presStyleLbl="sibTrans1D1" presStyleIdx="0" presStyleCnt="3"/>
      <dgm:spPr/>
    </dgm:pt>
    <dgm:pt modelId="{B15FE624-4C98-8540-B470-C6DC2AD3270C}" type="pres">
      <dgm:prSet presAssocID="{7DB72AF4-9FE7-42B9-AA80-FC171C0785F5}" presName="node" presStyleLbl="node1" presStyleIdx="1" presStyleCnt="4">
        <dgm:presLayoutVars>
          <dgm:bulletEnabled val="1"/>
        </dgm:presLayoutVars>
      </dgm:prSet>
      <dgm:spPr/>
    </dgm:pt>
    <dgm:pt modelId="{40133D24-9C29-7F41-9F66-EC6A971AD9F2}" type="pres">
      <dgm:prSet presAssocID="{37FC24F2-5B3B-46FB-A695-2C6522EC1D36}" presName="sibTrans" presStyleLbl="sibTrans1D1" presStyleIdx="1" presStyleCnt="3"/>
      <dgm:spPr/>
    </dgm:pt>
    <dgm:pt modelId="{8D6D9833-1207-1A4C-BA53-9FC919136C2D}" type="pres">
      <dgm:prSet presAssocID="{37FC24F2-5B3B-46FB-A695-2C6522EC1D36}" presName="connectorText" presStyleLbl="sibTrans1D1" presStyleIdx="1" presStyleCnt="3"/>
      <dgm:spPr/>
    </dgm:pt>
    <dgm:pt modelId="{F8797FB1-9D1C-6B44-ADAA-4816875E5A0D}" type="pres">
      <dgm:prSet presAssocID="{8A34EC59-C5AC-41C4-B3A0-ACC08AB4B252}" presName="node" presStyleLbl="node1" presStyleIdx="2" presStyleCnt="4">
        <dgm:presLayoutVars>
          <dgm:bulletEnabled val="1"/>
        </dgm:presLayoutVars>
      </dgm:prSet>
      <dgm:spPr/>
    </dgm:pt>
    <dgm:pt modelId="{4AA852D3-4C56-C84C-A25F-54E9BD547C5C}" type="pres">
      <dgm:prSet presAssocID="{A7156A71-07FD-4DAA-B5D1-DB9A41BBDF30}" presName="sibTrans" presStyleLbl="sibTrans1D1" presStyleIdx="2" presStyleCnt="3"/>
      <dgm:spPr/>
    </dgm:pt>
    <dgm:pt modelId="{82236625-F4E6-1C40-B814-02A8AF1684B4}" type="pres">
      <dgm:prSet presAssocID="{A7156A71-07FD-4DAA-B5D1-DB9A41BBDF30}" presName="connectorText" presStyleLbl="sibTrans1D1" presStyleIdx="2" presStyleCnt="3"/>
      <dgm:spPr/>
    </dgm:pt>
    <dgm:pt modelId="{FA0B2049-6A2A-F74E-A63B-D23BB66003C6}" type="pres">
      <dgm:prSet presAssocID="{04AC1A92-6309-754C-B316-C6FC19E9D99C}" presName="node" presStyleLbl="node1" presStyleIdx="3" presStyleCnt="4">
        <dgm:presLayoutVars>
          <dgm:bulletEnabled val="1"/>
        </dgm:presLayoutVars>
      </dgm:prSet>
      <dgm:spPr/>
    </dgm:pt>
  </dgm:ptLst>
  <dgm:cxnLst>
    <dgm:cxn modelId="{A6A9CC10-44F6-B043-BE17-D4540C7BE677}" type="presOf" srcId="{8A34EC59-C5AC-41C4-B3A0-ACC08AB4B252}" destId="{F8797FB1-9D1C-6B44-ADAA-4816875E5A0D}" srcOrd="0" destOrd="0" presId="urn:microsoft.com/office/officeart/2016/7/layout/RepeatingBendingProcessNew"/>
    <dgm:cxn modelId="{05528D14-F1E9-944B-90B9-6946F54A2A59}" type="presOf" srcId="{A7156A71-07FD-4DAA-B5D1-DB9A41BBDF30}" destId="{4AA852D3-4C56-C84C-A25F-54E9BD547C5C}" srcOrd="0" destOrd="0" presId="urn:microsoft.com/office/officeart/2016/7/layout/RepeatingBendingProcessNew"/>
    <dgm:cxn modelId="{20A9FF16-7764-4041-BF60-AD6662831199}" type="presOf" srcId="{37FC24F2-5B3B-46FB-A695-2C6522EC1D36}" destId="{8D6D9833-1207-1A4C-BA53-9FC919136C2D}" srcOrd="1" destOrd="0" presId="urn:microsoft.com/office/officeart/2016/7/layout/RepeatingBendingProcessNew"/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0D82325-208C-9B49-8A59-ED0E1D35CBF9}" type="presOf" srcId="{A7156A71-07FD-4DAA-B5D1-DB9A41BBDF30}" destId="{82236625-F4E6-1C40-B814-02A8AF1684B4}" srcOrd="1" destOrd="0" presId="urn:microsoft.com/office/officeart/2016/7/layout/RepeatingBendingProcessNew"/>
    <dgm:cxn modelId="{4D19423A-3591-B949-AF92-80AFBAA94D5E}" type="presOf" srcId="{148851D8-0280-475D-9466-36AA35A1C93A}" destId="{4EA6CBEB-8F6F-EB49-A336-96EEFE6A25CA}" srcOrd="0" destOrd="0" presId="urn:microsoft.com/office/officeart/2016/7/layout/RepeatingBendingProcessNew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EC88C76E-89E8-C74E-A09A-493A473A5328}" type="presOf" srcId="{7DB72AF4-9FE7-42B9-AA80-FC171C0785F5}" destId="{B15FE624-4C98-8540-B470-C6DC2AD3270C}" srcOrd="0" destOrd="0" presId="urn:microsoft.com/office/officeart/2016/7/layout/RepeatingBendingProcessNew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46C6EBCA-48ED-334C-AD82-6419B9C099D9}" type="presOf" srcId="{37FC24F2-5B3B-46FB-A695-2C6522EC1D36}" destId="{40133D24-9C29-7F41-9F66-EC6A971AD9F2}" srcOrd="0" destOrd="0" presId="urn:microsoft.com/office/officeart/2016/7/layout/RepeatingBendingProcessNew"/>
    <dgm:cxn modelId="{4B3965CC-5EC0-8C44-91E0-6D7864304B21}" type="presOf" srcId="{04AC1A92-6309-754C-B316-C6FC19E9D99C}" destId="{FA0B2049-6A2A-F74E-A63B-D23BB66003C6}" srcOrd="0" destOrd="0" presId="urn:microsoft.com/office/officeart/2016/7/layout/RepeatingBendingProcessNew"/>
    <dgm:cxn modelId="{43056AD2-F962-6547-BBFB-7A97E3E3CF3A}" type="presOf" srcId="{B355E2C3-1ED5-4997-8F28-568A2D6AC454}" destId="{F046FDFF-21A3-2D44-8A69-8F8F233573FC}" srcOrd="1" destOrd="0" presId="urn:microsoft.com/office/officeart/2016/7/layout/RepeatingBendingProcessNew"/>
    <dgm:cxn modelId="{79C275D8-2FF9-1040-B19E-99B9DAA3E2E2}" type="presOf" srcId="{BEC18EE7-FD5C-4513-BE51-BEDCD37BE9E1}" destId="{54315CF1-5CAE-114C-8218-9753DFBA872C}" srcOrd="0" destOrd="0" presId="urn:microsoft.com/office/officeart/2016/7/layout/RepeatingBendingProcessNew"/>
    <dgm:cxn modelId="{250341E4-378E-BA4C-9784-79435FA19462}" type="presOf" srcId="{B355E2C3-1ED5-4997-8F28-568A2D6AC454}" destId="{96A2552B-3417-5645-8908-EFFDD90E4343}" srcOrd="0" destOrd="0" presId="urn:microsoft.com/office/officeart/2016/7/layout/RepeatingBendingProcessNew"/>
    <dgm:cxn modelId="{271336AD-B693-5B49-AED6-4CD03402ADC9}" type="presParOf" srcId="{54315CF1-5CAE-114C-8218-9753DFBA872C}" destId="{4EA6CBEB-8F6F-EB49-A336-96EEFE6A25CA}" srcOrd="0" destOrd="0" presId="urn:microsoft.com/office/officeart/2016/7/layout/RepeatingBendingProcessNew"/>
    <dgm:cxn modelId="{30BCFCEF-832C-AF49-BC15-FDE2D0448D8F}" type="presParOf" srcId="{54315CF1-5CAE-114C-8218-9753DFBA872C}" destId="{96A2552B-3417-5645-8908-EFFDD90E4343}" srcOrd="1" destOrd="0" presId="urn:microsoft.com/office/officeart/2016/7/layout/RepeatingBendingProcessNew"/>
    <dgm:cxn modelId="{CDA4D05C-5794-5842-9D02-D50DA30599AD}" type="presParOf" srcId="{96A2552B-3417-5645-8908-EFFDD90E4343}" destId="{F046FDFF-21A3-2D44-8A69-8F8F233573FC}" srcOrd="0" destOrd="0" presId="urn:microsoft.com/office/officeart/2016/7/layout/RepeatingBendingProcessNew"/>
    <dgm:cxn modelId="{49B3586D-82F7-8140-A6AB-7DD6FDC30D3E}" type="presParOf" srcId="{54315CF1-5CAE-114C-8218-9753DFBA872C}" destId="{B15FE624-4C98-8540-B470-C6DC2AD3270C}" srcOrd="2" destOrd="0" presId="urn:microsoft.com/office/officeart/2016/7/layout/RepeatingBendingProcessNew"/>
    <dgm:cxn modelId="{DC9A3C38-EB85-B54C-B9E9-1F1AE83166DC}" type="presParOf" srcId="{54315CF1-5CAE-114C-8218-9753DFBA872C}" destId="{40133D24-9C29-7F41-9F66-EC6A971AD9F2}" srcOrd="3" destOrd="0" presId="urn:microsoft.com/office/officeart/2016/7/layout/RepeatingBendingProcessNew"/>
    <dgm:cxn modelId="{9656EBAB-2666-1445-8A27-8ABFD669A4EE}" type="presParOf" srcId="{40133D24-9C29-7F41-9F66-EC6A971AD9F2}" destId="{8D6D9833-1207-1A4C-BA53-9FC919136C2D}" srcOrd="0" destOrd="0" presId="urn:microsoft.com/office/officeart/2016/7/layout/RepeatingBendingProcessNew"/>
    <dgm:cxn modelId="{4894B26C-CCA9-3B46-8D95-77D9920BB407}" type="presParOf" srcId="{54315CF1-5CAE-114C-8218-9753DFBA872C}" destId="{F8797FB1-9D1C-6B44-ADAA-4816875E5A0D}" srcOrd="4" destOrd="0" presId="urn:microsoft.com/office/officeart/2016/7/layout/RepeatingBendingProcessNew"/>
    <dgm:cxn modelId="{4FB2E36A-F0A5-D045-BB33-679D8B8C7DFA}" type="presParOf" srcId="{54315CF1-5CAE-114C-8218-9753DFBA872C}" destId="{4AA852D3-4C56-C84C-A25F-54E9BD547C5C}" srcOrd="5" destOrd="0" presId="urn:microsoft.com/office/officeart/2016/7/layout/RepeatingBendingProcessNew"/>
    <dgm:cxn modelId="{087DEB90-66F9-0E43-ADA8-C781632E8870}" type="presParOf" srcId="{4AA852D3-4C56-C84C-A25F-54E9BD547C5C}" destId="{82236625-F4E6-1C40-B814-02A8AF1684B4}" srcOrd="0" destOrd="0" presId="urn:microsoft.com/office/officeart/2016/7/layout/RepeatingBendingProcessNew"/>
    <dgm:cxn modelId="{97A3C726-3C1F-EA4D-95BA-A812104DAED6}" type="presParOf" srcId="{54315CF1-5CAE-114C-8218-9753DFBA872C}" destId="{FA0B2049-6A2A-F74E-A63B-D23BB66003C6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2552B-3417-5645-8908-EFFDD90E4343}">
      <dsp:nvSpPr>
        <dsp:cNvPr id="0" name=""/>
        <dsp:cNvSpPr/>
      </dsp:nvSpPr>
      <dsp:spPr>
        <a:xfrm>
          <a:off x="4906438" y="868487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910712"/>
        <a:ext cx="34956" cy="6991"/>
      </dsp:txXfrm>
    </dsp:sp>
    <dsp:sp modelId="{4EA6CBEB-8F6F-EB49-A336-96EEFE6A25CA}">
      <dsp:nvSpPr>
        <dsp:cNvPr id="0" name=""/>
        <dsp:cNvSpPr/>
      </dsp:nvSpPr>
      <dsp:spPr>
        <a:xfrm>
          <a:off x="1868572" y="2308"/>
          <a:ext cx="3039665" cy="1823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</a:t>
          </a:r>
          <a:r>
            <a:rPr lang="en-US" sz="2000" kern="1200" dirty="0"/>
            <a:t> provides the basic set of statements and operators that you expect from an </a:t>
          </a:r>
          <a:r>
            <a:rPr lang="en-US" sz="2000" i="1" kern="1200" dirty="0"/>
            <a:t>imperative</a:t>
          </a:r>
          <a:r>
            <a:rPr lang="en-US" sz="2000" kern="1200" dirty="0"/>
            <a:t> programming language.</a:t>
          </a:r>
        </a:p>
      </dsp:txBody>
      <dsp:txXfrm>
        <a:off x="1868572" y="2308"/>
        <a:ext cx="3039665" cy="1823799"/>
      </dsp:txXfrm>
    </dsp:sp>
    <dsp:sp modelId="{40133D24-9C29-7F41-9F66-EC6A971AD9F2}">
      <dsp:nvSpPr>
        <dsp:cNvPr id="0" name=""/>
        <dsp:cNvSpPr/>
      </dsp:nvSpPr>
      <dsp:spPr>
        <a:xfrm>
          <a:off x="3388405" y="1824307"/>
          <a:ext cx="3738788" cy="668523"/>
        </a:xfrm>
        <a:custGeom>
          <a:avLst/>
          <a:gdLst/>
          <a:ahLst/>
          <a:cxnLst/>
          <a:rect l="0" t="0" r="0" b="0"/>
          <a:pathLst>
            <a:path>
              <a:moveTo>
                <a:pt x="3738788" y="0"/>
              </a:moveTo>
              <a:lnTo>
                <a:pt x="3738788" y="351361"/>
              </a:lnTo>
              <a:lnTo>
                <a:pt x="0" y="351361"/>
              </a:lnTo>
              <a:lnTo>
                <a:pt x="0" y="66852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62710" y="2155073"/>
        <a:ext cx="190179" cy="6991"/>
      </dsp:txXfrm>
    </dsp:sp>
    <dsp:sp modelId="{B15FE624-4C98-8540-B470-C6DC2AD3270C}">
      <dsp:nvSpPr>
        <dsp:cNvPr id="0" name=""/>
        <dsp:cNvSpPr/>
      </dsp:nvSpPr>
      <dsp:spPr>
        <a:xfrm>
          <a:off x="5607361" y="2308"/>
          <a:ext cx="3039665" cy="1823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is relatively low level — close to the machine (in contrast to a language like Python).</a:t>
          </a:r>
        </a:p>
      </dsp:txBody>
      <dsp:txXfrm>
        <a:off x="5607361" y="2308"/>
        <a:ext cx="3039665" cy="1823799"/>
      </dsp:txXfrm>
    </dsp:sp>
    <dsp:sp modelId="{4AA852D3-4C56-C84C-A25F-54E9BD547C5C}">
      <dsp:nvSpPr>
        <dsp:cNvPr id="0" name=""/>
        <dsp:cNvSpPr/>
      </dsp:nvSpPr>
      <dsp:spPr>
        <a:xfrm>
          <a:off x="4906438" y="3391410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3221" y="3433634"/>
        <a:ext cx="34956" cy="6991"/>
      </dsp:txXfrm>
    </dsp:sp>
    <dsp:sp modelId="{F8797FB1-9D1C-6B44-ADAA-4816875E5A0D}">
      <dsp:nvSpPr>
        <dsp:cNvPr id="0" name=""/>
        <dsp:cNvSpPr/>
      </dsp:nvSpPr>
      <dsp:spPr>
        <a:xfrm>
          <a:off x="1868572" y="2525230"/>
          <a:ext cx="3039665" cy="1823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can write unreadable programs — Don’t try to be clever by being obscure.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Clarity is paramount!</a:t>
          </a:r>
        </a:p>
      </dsp:txBody>
      <dsp:txXfrm>
        <a:off x="1868572" y="2525230"/>
        <a:ext cx="3039665" cy="1823799"/>
      </dsp:txXfrm>
    </dsp:sp>
    <dsp:sp modelId="{FA0B2049-6A2A-F74E-A63B-D23BB66003C6}">
      <dsp:nvSpPr>
        <dsp:cNvPr id="0" name=""/>
        <dsp:cNvSpPr/>
      </dsp:nvSpPr>
      <dsp:spPr>
        <a:xfrm>
          <a:off x="5607361" y="2525230"/>
          <a:ext cx="3039665" cy="1823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</a:t>
          </a:r>
          <a:r>
            <a:rPr lang="en-US" sz="2000" kern="1200" dirty="0"/>
            <a:t> is powerful, but</a:t>
          </a:r>
          <a:br>
            <a:rPr lang="en-US" sz="2000" kern="1200" dirty="0"/>
          </a:br>
          <a:r>
            <a:rPr lang="en-US" sz="2000" kern="1200" dirty="0"/>
            <a:t>Programming in </a:t>
          </a:r>
          <a:r>
            <a:rPr lang="en-US" sz="2000" b="1" kern="1200" dirty="0"/>
            <a:t>C</a:t>
          </a:r>
          <a:r>
            <a:rPr lang="en-US" sz="2000" kern="1200" dirty="0"/>
            <a:t> can be dangerous!</a:t>
          </a:r>
        </a:p>
      </dsp:txBody>
      <dsp:txXfrm>
        <a:off x="5607361" y="2525230"/>
        <a:ext cx="3039665" cy="182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6C1CA-9F37-5A46-A418-5F3DD29048D9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056F-5760-6048-BA66-CFF46E28BE42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4169-8C06-2C43-BF5D-FF4402A8B239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2293-5325-5542-BF7C-D134711CE96C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82F0-80EC-8043-AABE-243B5CF33CBB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90279-C8E4-7C4F-98F2-0B3B39558CF9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6B89-913C-F748-9093-FD69C2BA02A0}" type="datetime1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3CFDA-542F-5D4A-9F4D-65A79604420E}" type="datetime1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77D0-E4CE-444E-906A-3C142C3C25C0}" type="datetime1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9C90-C410-4344-8A61-4EC6489EE0B6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3EF2-3080-AE44-8F2A-654FDDCBB64C}" type="datetime1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FCFB6-8922-7842-882C-427CB9B821EE}" type="datetime1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979690" y="6017866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exactly one 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981073" y="2751221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646821" y="3705726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1516BE-8F1C-7F41-904C-FA592F5CD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Next Assignment</a:t>
            </a:r>
          </a:p>
        </p:txBody>
      </p: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30537362-B0D0-934C-BF65-3FA04402C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3589" y="651210"/>
            <a:ext cx="8261085" cy="55555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D2C47-C337-8148-94FA-6B3F7C06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437185" cy="365125"/>
          </a:xfrm>
        </p:spPr>
        <p:txBody>
          <a:bodyPr/>
          <a:lstStyle/>
          <a:p>
            <a:r>
              <a:rPr lang="en-US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8288F-9B2F-014A-BBEE-2F8FC53E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exactly what you tell it, and what you did was legal.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53BF39-5CA0-AC48-8906-7649FBC2F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491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714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all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1127</Words>
  <Application>Microsoft Macintosh PowerPoint</Application>
  <PresentationFormat>Widescreen</PresentationFormat>
  <Paragraphs>200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Your Next Assignment</vt:lpstr>
      <vt:lpstr>Declaring Variables</vt:lpstr>
      <vt:lpstr>Scope</vt:lpstr>
      <vt:lpstr>Scoping Rules</vt:lpstr>
      <vt:lpstr>So what happens?</vt:lpstr>
      <vt:lpstr>Copy stdin to stdout</vt:lpstr>
      <vt:lpstr>Count Lines</vt:lpstr>
      <vt:lpstr>if ()</vt:lpstr>
      <vt:lpstr>Do not try to be clever…</vt:lpstr>
      <vt:lpstr>What does it do?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Microsoft Office User</dc:creator>
  <cp:lastModifiedBy>Microsoft Office User</cp:lastModifiedBy>
  <cp:revision>1</cp:revision>
  <dcterms:created xsi:type="dcterms:W3CDTF">2019-10-15T23:20:51Z</dcterms:created>
  <dcterms:modified xsi:type="dcterms:W3CDTF">2019-10-15T23:27:22Z</dcterms:modified>
</cp:coreProperties>
</file>